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2" r:id="rId2"/>
    <p:sldId id="368" r:id="rId3"/>
    <p:sldId id="399" r:id="rId4"/>
    <p:sldId id="400" r:id="rId5"/>
    <p:sldId id="403" r:id="rId6"/>
    <p:sldId id="404" r:id="rId7"/>
    <p:sldId id="401" r:id="rId8"/>
    <p:sldId id="402" r:id="rId9"/>
    <p:sldId id="394" r:id="rId10"/>
    <p:sldId id="405" r:id="rId11"/>
    <p:sldId id="406" r:id="rId12"/>
    <p:sldId id="407" r:id="rId13"/>
    <p:sldId id="395" r:id="rId14"/>
    <p:sldId id="396" r:id="rId15"/>
    <p:sldId id="397" r:id="rId16"/>
    <p:sldId id="398" r:id="rId17"/>
    <p:sldId id="393" r:id="rId18"/>
    <p:sldId id="408" r:id="rId19"/>
    <p:sldId id="409" r:id="rId20"/>
    <p:sldId id="410" r:id="rId21"/>
    <p:sldId id="411" r:id="rId22"/>
    <p:sldId id="413" r:id="rId23"/>
    <p:sldId id="41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4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2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9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8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7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2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2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9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2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3DF12-1AA1-42BD-8381-DEE8C4EB0436}" type="datetimeFigureOut">
              <a:rPr lang="ko-KR" altLang="en-US" smtClean="0"/>
              <a:t>2017-01-27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186A6-5C0F-4A52-B047-441B33436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2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864" y="2636912"/>
            <a:ext cx="2481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C API</a:t>
            </a:r>
            <a:endParaRPr lang="ko-KR" altLang="en-US" sz="3200" dirty="0"/>
          </a:p>
        </p:txBody>
      </p:sp>
      <p:pic>
        <p:nvPicPr>
          <p:cNvPr id="6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069" t="24801" r="23225" b="43000"/>
          <a:stretch/>
        </p:blipFill>
        <p:spPr>
          <a:xfrm>
            <a:off x="611560" y="1268760"/>
            <a:ext cx="799288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5776" y="4880778"/>
            <a:ext cx="40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test.py</a:t>
            </a:r>
            <a:r>
              <a:rPr lang="ko-KR" altLang="en-US" dirty="0" smtClean="0"/>
              <a:t>가 있는 폴더로 가서 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2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7713" t="26901" r="18894" b="28300"/>
          <a:stretch/>
        </p:blipFill>
        <p:spPr>
          <a:xfrm>
            <a:off x="467544" y="1988840"/>
            <a:ext cx="7488832" cy="29769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92080" y="2748857"/>
            <a:ext cx="2322728" cy="29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29024" y="3180544"/>
            <a:ext cx="1872208" cy="29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8414" y="5109467"/>
            <a:ext cx="6522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환경변수 설정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디버깅이 가능한 인터프리터인 </a:t>
            </a:r>
            <a:r>
              <a:rPr lang="en-US" altLang="ko-KR" dirty="0" err="1" smtClean="0"/>
              <a:t>python_d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 smtClean="0"/>
              <a:t>test.py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0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9712" y="2780928"/>
            <a:ext cx="553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Debugging </a:t>
            </a:r>
            <a:r>
              <a:rPr lang="ko-KR" altLang="en-US" dirty="0" smtClean="0"/>
              <a:t>환경에서 잘 작동하는 것을 확인했으니 </a:t>
            </a:r>
            <a:endParaRPr lang="en-US" altLang="ko-KR" dirty="0" smtClean="0"/>
          </a:p>
          <a:p>
            <a:r>
              <a:rPr lang="ko-KR" altLang="en-US" dirty="0" smtClean="0"/>
              <a:t>이제 디버깅을 해볼 차례입니다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물론 잘 작동하기 디버깅이 필요 없지만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Breakpoint</a:t>
            </a:r>
            <a:r>
              <a:rPr lang="ko-KR" altLang="en-US" dirty="0" smtClean="0"/>
              <a:t>를 통해 어떻게 작동하는지 살펴보죠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5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7162" t="21300" r="29908" b="45100"/>
          <a:stretch/>
        </p:blipFill>
        <p:spPr>
          <a:xfrm>
            <a:off x="755576" y="1772816"/>
            <a:ext cx="7850987" cy="3456384"/>
          </a:xfrm>
          <a:prstGeom prst="rect">
            <a:avLst/>
          </a:prstGeom>
        </p:spPr>
      </p:pic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55576" y="2132856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0510" y="2481538"/>
            <a:ext cx="5188806" cy="491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01276" y="3616239"/>
            <a:ext cx="1084807" cy="198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2831" t="26200" r="22832" b="31800"/>
          <a:stretch/>
        </p:blipFill>
        <p:spPr>
          <a:xfrm>
            <a:off x="683568" y="1700808"/>
            <a:ext cx="7739176" cy="33648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3568" y="198884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53156" y="2023903"/>
            <a:ext cx="522900" cy="196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53156" y="2983939"/>
            <a:ext cx="3691252" cy="196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68" t="20740" r="38475" b="41199"/>
          <a:stretch/>
        </p:blipFill>
        <p:spPr>
          <a:xfrm>
            <a:off x="1187624" y="2420888"/>
            <a:ext cx="6696744" cy="24073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43608" y="4077072"/>
            <a:ext cx="68407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24744"/>
            <a:ext cx="7424825" cy="4176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1828" y="543037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디버깅 성공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6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67744" y="3068960"/>
            <a:ext cx="487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디버깅이 끝난 후 </a:t>
            </a:r>
            <a:endParaRPr lang="en-US" altLang="ko-KR" dirty="0" smtClean="0"/>
          </a:p>
          <a:p>
            <a:r>
              <a:rPr lang="en-US" altLang="ko-KR" dirty="0" err="1" smtClean="0"/>
              <a:t>Data_analysis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 실제로 적용해보죠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9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5038" t="40900" r="21651" b="30400"/>
          <a:stretch/>
        </p:blipFill>
        <p:spPr>
          <a:xfrm>
            <a:off x="539552" y="1484784"/>
            <a:ext cx="7920880" cy="295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472514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setup.py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63508" y="2448466"/>
            <a:ext cx="1656184" cy="263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9024" y="3401113"/>
            <a:ext cx="5218416" cy="26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4250" y="2064249"/>
            <a:ext cx="4189556" cy="265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201" t="22700" r="38975" b="63300"/>
          <a:stretch/>
        </p:blipFill>
        <p:spPr>
          <a:xfrm>
            <a:off x="1043608" y="2636912"/>
            <a:ext cx="6336704" cy="10220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147936"/>
            <a:ext cx="3024336" cy="28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382045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setup.py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빌드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4644" t="22347" r="33151" b="42064"/>
          <a:stretch/>
        </p:blipFill>
        <p:spPr>
          <a:xfrm>
            <a:off x="755576" y="1196752"/>
            <a:ext cx="7413694" cy="46085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49461" y="3303911"/>
            <a:ext cx="691982" cy="268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63510" y="4225200"/>
            <a:ext cx="1383965" cy="28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812" t="23800" r="30191" b="48563"/>
          <a:stretch/>
        </p:blipFill>
        <p:spPr>
          <a:xfrm>
            <a:off x="971600" y="1772816"/>
            <a:ext cx="698477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737" t="35000" r="20070" b="41901"/>
          <a:stretch/>
        </p:blipFill>
        <p:spPr>
          <a:xfrm>
            <a:off x="1189944" y="1916832"/>
            <a:ext cx="6984776" cy="23762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6232" y="3068960"/>
            <a:ext cx="20276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07904" y="43651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모듈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56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327" t="12201" r="53543" b="48600"/>
          <a:stretch/>
        </p:blipFill>
        <p:spPr>
          <a:xfrm>
            <a:off x="1205184" y="1340768"/>
            <a:ext cx="6264696" cy="3278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4619487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이제 실제 연산은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코드에 맡깁시다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3852" y="1341883"/>
            <a:ext cx="1235528" cy="172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55896" y="1939402"/>
            <a:ext cx="2482352" cy="199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63443" y="2397934"/>
            <a:ext cx="2583146" cy="199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확장 모듈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419" t="25200" r="22038" b="30001"/>
          <a:stretch/>
        </p:blipFill>
        <p:spPr>
          <a:xfrm>
            <a:off x="611560" y="1988840"/>
            <a:ext cx="7415699" cy="2808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5856" y="5013176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잘 작동하네요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0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382" t="70300" r="42518" b="20600"/>
          <a:stretch/>
        </p:blipFill>
        <p:spPr>
          <a:xfrm>
            <a:off x="1380285" y="2420888"/>
            <a:ext cx="6372200" cy="739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0985" y="342900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evaluate.c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5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6375" t="20818" r="27462" b="50700"/>
          <a:stretch/>
        </p:blipFill>
        <p:spPr>
          <a:xfrm>
            <a:off x="683568" y="1916832"/>
            <a:ext cx="7682948" cy="26663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43608" y="2132856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59832" y="2924944"/>
            <a:ext cx="42484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556" t="20601" r="19288" b="54200"/>
          <a:stretch/>
        </p:blipFill>
        <p:spPr>
          <a:xfrm>
            <a:off x="467544" y="1988840"/>
            <a:ext cx="7704856" cy="20546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2508567"/>
            <a:ext cx="1656184" cy="150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74496" y="2326567"/>
            <a:ext cx="4429752" cy="195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4496" y="2664294"/>
            <a:ext cx="4429752" cy="195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1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807" t="17801" r="39369" b="34600"/>
          <a:stretch/>
        </p:blipFill>
        <p:spPr>
          <a:xfrm>
            <a:off x="1115616" y="1268760"/>
            <a:ext cx="6565435" cy="3600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5776" y="5015749"/>
            <a:ext cx="327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함수를 작성 </a:t>
            </a:r>
            <a:r>
              <a:rPr lang="en-US" altLang="ko-KR" dirty="0" smtClean="0"/>
              <a:t>in C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2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720" t="76600" r="54724" b="13600"/>
          <a:stretch/>
        </p:blipFill>
        <p:spPr>
          <a:xfrm>
            <a:off x="899592" y="2780928"/>
            <a:ext cx="7416824" cy="10081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39752" y="3176972"/>
            <a:ext cx="50405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3564784"/>
            <a:ext cx="1584176" cy="173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47864" y="400041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Build </a:t>
            </a:r>
            <a:r>
              <a:rPr lang="ko-KR" altLang="en-US" dirty="0" smtClean="0">
                <a:solidFill>
                  <a:srgbClr val="FF0000"/>
                </a:solidFill>
              </a:rPr>
              <a:t>성공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0787" t="16401" r="389" b="31100"/>
          <a:stretch/>
        </p:blipFill>
        <p:spPr>
          <a:xfrm>
            <a:off x="395536" y="1052736"/>
            <a:ext cx="6547927" cy="39604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5536" y="3933056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7012" t="20601" r="388" b="61200"/>
          <a:stretch/>
        </p:blipFill>
        <p:spPr>
          <a:xfrm>
            <a:off x="4211960" y="4437112"/>
            <a:ext cx="2230840" cy="1812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직선 화살표 연결선 8"/>
          <p:cNvCxnSpPr>
            <a:stCxn id="3" idx="2"/>
            <a:endCxn id="5" idx="1"/>
          </p:cNvCxnSpPr>
          <p:nvPr/>
        </p:nvCxnSpPr>
        <p:spPr>
          <a:xfrm>
            <a:off x="1619672" y="4149080"/>
            <a:ext cx="2592288" cy="11943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67896" y="5301207"/>
            <a:ext cx="2348320" cy="20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8982" y="5403783"/>
            <a:ext cx="21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New filter</a:t>
            </a:r>
            <a:r>
              <a:rPr lang="ko-KR" altLang="en-US" dirty="0" smtClean="0"/>
              <a:t>인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Python Script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0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Desktop\가로1_영무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0648"/>
            <a:ext cx="2195867" cy="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817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for debug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413" t="14300" r="60631" b="60501"/>
          <a:stretch/>
        </p:blipFill>
        <p:spPr>
          <a:xfrm>
            <a:off x="1835066" y="1556792"/>
            <a:ext cx="5112568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784" y="4445201"/>
            <a:ext cx="380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Python script 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test.py </a:t>
            </a:r>
            <a:r>
              <a:rPr lang="ko-KR" altLang="en-US" dirty="0" smtClean="0"/>
              <a:t>생성 후 </a:t>
            </a:r>
            <a:endParaRPr lang="en-US" altLang="ko-KR" dirty="0" smtClean="0"/>
          </a:p>
          <a:p>
            <a:r>
              <a:rPr lang="ko-KR" altLang="en-US" dirty="0" smtClean="0"/>
              <a:t>테스트 코드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180</Words>
  <Application>Microsoft Office PowerPoint</Application>
  <PresentationFormat>화면 슬라이드 쇼(4:3)</PresentationFormat>
  <Paragraphs>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499</cp:revision>
  <dcterms:created xsi:type="dcterms:W3CDTF">2016-08-16T01:51:55Z</dcterms:created>
  <dcterms:modified xsi:type="dcterms:W3CDTF">2017-01-27T05:24:54Z</dcterms:modified>
</cp:coreProperties>
</file>